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18"/>
  </p:normalViewPr>
  <p:slideViewPr>
    <p:cSldViewPr snapToGrid="0" snapToObjects="1">
      <p:cViewPr varScale="1">
        <p:scale>
          <a:sx n="93" d="100"/>
          <a:sy n="93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4BD83-C684-C64A-9572-09576A726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F2CBCC-9BF2-D649-8FD0-C52D5B803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19A75-1C50-0545-8B78-57D0B0730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CF597-6BC0-0944-8BF8-92CD8D0DC250}" type="datetimeFigureOut">
              <a:rPr lang="en-BR" smtClean="0"/>
              <a:t>28/05/20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A0E9C-B30A-D048-B25A-80E4E2D7A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BF8F9-6805-5641-8919-EF8F536AD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F70C7-1F04-2342-BD7D-025B1B5CC85F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772437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01071-A2BE-A34F-8D9A-4F9A8F0F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955AC2-AF3F-9C46-A303-537DCC69F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AB8FA-8700-0A44-8D8D-4A3A199FD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CF597-6BC0-0944-8BF8-92CD8D0DC250}" type="datetimeFigureOut">
              <a:rPr lang="en-BR" smtClean="0"/>
              <a:t>28/05/20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99AA2-4D12-F643-AB01-E19F4B7EF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30FA6-AEAD-2047-944E-38D653877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F70C7-1F04-2342-BD7D-025B1B5CC85F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949115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5CD7FC-6A75-BF46-9D59-48DA5DFBBC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359A80-167F-4A41-A936-91BBAE8F55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1D7C9-B761-644D-A8C3-FAE0B9699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CF597-6BC0-0944-8BF8-92CD8D0DC250}" type="datetimeFigureOut">
              <a:rPr lang="en-BR" smtClean="0"/>
              <a:t>28/05/20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FB528-6B6B-FE4B-B52B-F521549AA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38138-0E15-394B-80A1-102D88753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F70C7-1F04-2342-BD7D-025B1B5CC85F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58230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A6362-5B1C-7540-A922-14BF52284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8EA9F-D2E3-1444-951F-47BD3E1DA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7FAE0-6961-9347-910B-9FA5F3FD9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CF597-6BC0-0944-8BF8-92CD8D0DC250}" type="datetimeFigureOut">
              <a:rPr lang="en-BR" smtClean="0"/>
              <a:t>28/05/20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ACB9-7163-5445-AC6C-CC6C01AD3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E6FEA-AE1B-EE46-AF49-BC6D53808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F70C7-1F04-2342-BD7D-025B1B5CC85F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3087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D71D-1EB6-0944-AB5D-E27D77B33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E9185-C04D-DC42-8F3E-84338CE12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3F315-5488-D040-A162-398C29900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CF597-6BC0-0944-8BF8-92CD8D0DC250}" type="datetimeFigureOut">
              <a:rPr lang="en-BR" smtClean="0"/>
              <a:t>28/05/20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8A0B7-708C-F346-AAC4-1C1A05A18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F480-A6D0-A54A-81E3-040B78BB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F70C7-1F04-2342-BD7D-025B1B5CC85F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82645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23EEE-6CDB-D945-A47C-1BAE0CEC3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5C8FA-B921-F54D-8E9C-F46FC572AB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60D19-916B-6B4F-B3B1-7561235BA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6B3F6-B2DE-014B-B03C-B11C90CF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CF597-6BC0-0944-8BF8-92CD8D0DC250}" type="datetimeFigureOut">
              <a:rPr lang="en-BR" smtClean="0"/>
              <a:t>28/05/20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391E8D-8F7C-2746-B5EA-F1A16071D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8743A-5CCE-BD40-857E-05DC0FB2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F70C7-1F04-2342-BD7D-025B1B5CC85F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13886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D2A0-39D3-F141-BF0D-AD42FDAEE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FF764-2743-8749-9D65-35DE883FA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424555-5798-7942-8585-4692079BA4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111494-2E46-4648-BAFD-D516010E3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80EE2-838A-A642-AA2A-6467144DD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8CE8AD-98CE-1D40-A1F4-37CE9EA47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CF597-6BC0-0944-8BF8-92CD8D0DC250}" type="datetimeFigureOut">
              <a:rPr lang="en-BR" smtClean="0"/>
              <a:t>28/05/20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ECE2AC-4DD3-FC4C-9B38-2BE633A68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AAF97B-72A6-3443-AE13-99D7EEFE5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F70C7-1F04-2342-BD7D-025B1B5CC85F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34532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F39F2-3AE0-624D-9404-C126E1D7D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0B9142-156F-E244-BF68-3B4B608BA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CF597-6BC0-0944-8BF8-92CD8D0DC250}" type="datetimeFigureOut">
              <a:rPr lang="en-BR" smtClean="0"/>
              <a:t>28/05/20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5B8F5-1050-B44A-B83E-C81A7088C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E4DE74-7309-DB4F-A813-44196B99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F70C7-1F04-2342-BD7D-025B1B5CC85F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686811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DE2C89-B3A4-6641-B8A9-B40B8777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CF597-6BC0-0944-8BF8-92CD8D0DC250}" type="datetimeFigureOut">
              <a:rPr lang="en-BR" smtClean="0"/>
              <a:t>28/05/20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0F11EA-8634-CD47-B736-1DDC82FBF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88154-E529-A448-9744-771B9B1CB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F70C7-1F04-2342-BD7D-025B1B5CC85F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800845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1875-101D-0A40-9856-3676E1150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AE82B-4D6D-CB4E-B093-F967DC8CC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2D69C-9516-8F4D-B793-A48D7EBE3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9D097-D587-1542-B124-9A2494ED5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CF597-6BC0-0944-8BF8-92CD8D0DC250}" type="datetimeFigureOut">
              <a:rPr lang="en-BR" smtClean="0"/>
              <a:t>28/05/20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E64D3-00DB-4640-A45B-FB75B93B6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2CD78-0729-B34B-8852-A5B829247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F70C7-1F04-2342-BD7D-025B1B5CC85F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864579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F5EB-1CBF-0049-8D48-2DD6828A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967BC5-449F-8A41-BDF6-1F4C04ECA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BD9F9-DB74-4F48-A23D-D0A8C9A6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A073F-1DA8-1D4D-8C35-871D03524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CF597-6BC0-0944-8BF8-92CD8D0DC250}" type="datetimeFigureOut">
              <a:rPr lang="en-BR" smtClean="0"/>
              <a:t>28/05/20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D4921-5365-DB4A-880C-18AC2BA6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5C488-2107-CF48-ACB3-F15003FEB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F70C7-1F04-2342-BD7D-025B1B5CC85F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141716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15B26C-5D44-624C-B6CA-F9F381A0E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DB67C-8586-7E42-A34C-EB811A8A5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3DF04-041D-4B44-88BD-C8F276DFD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CF597-6BC0-0944-8BF8-92CD8D0DC250}" type="datetimeFigureOut">
              <a:rPr lang="en-BR" smtClean="0"/>
              <a:t>28/05/20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F69F0-9371-8D46-939F-A598B62F3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C067A-B239-4147-94D4-7E7950501E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F70C7-1F04-2342-BD7D-025B1B5CC85F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34734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05510-1557-604C-AAF3-0EC7BDC922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BR" dirty="0"/>
              <a:t>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9E774-F719-3E49-B955-6B0F96F3F8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E0180-8065-3448-9702-A353ED1D2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9" y="0"/>
            <a:ext cx="11971881" cy="676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41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A3370-1932-304F-B14D-A742870F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24BC9-CB1C-D342-AD60-C1C5D30E9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CD67D-7F72-2241-A239-51C092652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" y="0"/>
            <a:ext cx="12188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6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5A0DE-DE81-3440-9889-97EBED2A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AEED7-3A33-8F4E-9DBE-37CE6E823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86FB7-7CFC-4E4D-B9C4-3906A9D68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" y="0"/>
            <a:ext cx="12188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67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0C59-33ED-CD42-BEE1-9C1594BA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86D60-754D-1B4D-A4FC-AF168C741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5DC37E-C35D-134A-B767-B3D85DA82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" y="0"/>
            <a:ext cx="12188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18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1222-723C-4945-B33F-6CB43B4C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D5EFB-A71A-9843-A191-B2598EEC7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AE09A-5E06-074B-9964-DC327ACA5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" y="0"/>
            <a:ext cx="12188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15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348BB-8E0A-534E-98D2-BD701484E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B5F2F-3B6E-E248-938F-AC3E0AFA3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5C4C7-317E-E845-8F23-09DD85BFF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8" b="1818"/>
          <a:stretch/>
        </p:blipFill>
        <p:spPr>
          <a:xfrm>
            <a:off x="166254" y="0"/>
            <a:ext cx="12023771" cy="673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09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FD22F-C946-1744-A959-521EFD806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2E688-A3C5-BA47-8F5E-CECEEA9E9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E1905-81B1-C643-8ED9-1A5E57E2C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994"/>
            <a:ext cx="12192000" cy="685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22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5FF7E-9A26-AD41-810D-056F0D0C4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823FF-14C6-0F4D-A60B-41B199CCD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3AC749-421C-6A4D-8BC9-C05391001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" y="0"/>
            <a:ext cx="12188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33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B3477-F663-B144-96D9-B2E55A7CB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C7B02-6594-DB48-B92F-3C59483E0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7DCEF-E6C3-6642-A42D-0E8559EAD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" y="0"/>
            <a:ext cx="12188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84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0B0EB-4C81-2B4E-BBDC-5623A73C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62F5D-2ED6-674C-BA3D-7A0F08954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D1BB0-6E62-A342-8486-DF1CF879E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" y="0"/>
            <a:ext cx="12188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35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85CFE-B48B-9148-B769-7FF4E4BC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09AAD-D2A9-9444-B6EF-3538CF0E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A553B-74D4-3947-AA0C-A55E3BDD8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" y="0"/>
            <a:ext cx="12188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27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A4CF3-4792-FD44-BE0C-1FC268F57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B0600-F54C-EE4C-A327-5095762A3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822F7-C2C7-4A4E-B60C-64E0AB1C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" y="0"/>
            <a:ext cx="12188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64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DD279-29B1-E249-87B0-C64A294E2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2D83C-A8BC-5D44-9CF9-86C289963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A47D6-4059-9545-BDC4-80003599D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" y="0"/>
            <a:ext cx="12188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87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7B4CA-1A51-E649-9843-9008E3A07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A515B-4CA9-624B-B524-6BDB7399D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6EA68-0BE0-8C4C-A0C7-1A04AAF9F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" y="0"/>
            <a:ext cx="12188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90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</Words>
  <Application>Microsoft Macintosh PowerPoint</Application>
  <PresentationFormat>Widescreen</PresentationFormat>
  <Paragraphs>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2020-05-25T20:59:17Z</dcterms:created>
  <dcterms:modified xsi:type="dcterms:W3CDTF">2020-05-28T16:57:59Z</dcterms:modified>
</cp:coreProperties>
</file>